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20"/>
    <p:sldId id="267" r:id="rId21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font" Target="fonts/Roboto-regular.fntdata"/><Relationship Id="rId17" Type="http://schemas.openxmlformats.org/officeDocument/2006/relationships/font" Target="fonts/Roboto-bold.fntdata"/><Relationship Id="rId18" Type="http://schemas.openxmlformats.org/officeDocument/2006/relationships/font" Target="fonts/Roboto-italic.fntdata"/><Relationship Id="rId19" Type="http://schemas.openxmlformats.org/officeDocument/2006/relationships/font" Target="fonts/Roboto-boldItalic.fntdata"/><Relationship Id="rId20" Type="http://schemas.openxmlformats.org/officeDocument/2006/relationships/slide" Target="slides/slide11.xml"/><Relationship Id="rId21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634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 b="1">
                <a:solidFill>
                  <a:srgbClr val="000000"/>
                </a:solidFill>
              </a:defRPr>
            </a:pPr>
            <a:r>
              <a:t>3.1 - API Gateway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sz="1400">
                <a:solidFill>
                  <a:srgbClr val="000000"/>
                </a:solidFill>
              </a:defRPr>
            </a:pPr>
            <a:r>
              <a:t>RESTful endpoints for...</a:t>
            </a:r>
          </a:p>
        </p:txBody>
      </p:sp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5350933" cy="3657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2400" y="182880"/>
            <a:ext cx="914400" cy="365760"/>
          </a:xfrm>
          <a:prstGeom prst="rect">
            <a:avLst/>
          </a:prstGeom>
          <a:solidFill>
            <a:srgbClr val="C61F3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200">
                <a:solidFill>
                  <a:srgbClr val="FFFFFF"/>
                </a:solidFill>
              </a:defRPr>
            </a:pPr>
            <a:r>
              <a:t>High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DF4D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 b="1">
                <a:solidFill>
                  <a:srgbClr val="000000"/>
                </a:solidFill>
              </a:defRPr>
            </a:pPr>
            <a:r>
              <a:t>3.2 - Database Layer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sz="1400">
                <a:solidFill>
                  <a:srgbClr val="000000"/>
                </a:solidFill>
              </a:defRPr>
            </a:pPr>
            <a:r>
              <a:t>MongoDB cluster with sharding...</a:t>
            </a:r>
          </a:p>
        </p:txBody>
      </p:sp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5350933" cy="3657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72400" y="182880"/>
            <a:ext cx="914400" cy="36576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defRPr sz="1200">
                <a:solidFill>
                  <a:srgbClr val="FFFFFF"/>
                </a:solidFill>
              </a:defRPr>
            </a:pPr>
            <a:r>
              <a:t>Medium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05" name="Google Shape;105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